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1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6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0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1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0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285-022A-48A3-8C08-BADA66F7A93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9E7A-CAD9-4172-A7B3-63FE864DE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7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74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19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0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4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0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05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60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63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170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2022-03-31T08:48:24Z</dcterms:created>
  <dcterms:modified xsi:type="dcterms:W3CDTF">2022-03-31T08:56:41Z</dcterms:modified>
</cp:coreProperties>
</file>